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58" r:id="rId3"/>
    <p:sldId id="256" r:id="rId4"/>
    <p:sldId id="276" r:id="rId5"/>
    <p:sldId id="259" r:id="rId6"/>
    <p:sldId id="260" r:id="rId7"/>
    <p:sldId id="261" r:id="rId8"/>
    <p:sldId id="263" r:id="rId9"/>
    <p:sldId id="262" r:id="rId10"/>
    <p:sldId id="264" r:id="rId11"/>
    <p:sldId id="267" r:id="rId12"/>
    <p:sldId id="268" r:id="rId13"/>
    <p:sldId id="265" r:id="rId14"/>
    <p:sldId id="271" r:id="rId15"/>
    <p:sldId id="272" r:id="rId16"/>
    <p:sldId id="273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 showGuides="1">
      <p:cViewPr varScale="1">
        <p:scale>
          <a:sx n="68" d="100"/>
          <a:sy n="68" d="100"/>
        </p:scale>
        <p:origin x="7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568654-BB51-4476-9C0E-C0B07C616C21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2D3F37-0A6A-49FE-967C-34C7530A5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88A58-89E6-4FD6-B6EF-F20899AF02C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10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6BB8-CA62-4BF6-9A7E-5BBCFE8D360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1008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EE1F-6FA1-470C-BCA4-5279BEC5CAC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470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2264-3BB2-403E-B741-797800B2DA3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010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2F7E-6F69-4CDC-878D-DCEDEAB7F78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69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1545-6C2A-405C-A18F-F08B965080B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401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1A74-B9DF-4BF1-8DC5-E60E95CAC0F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4312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B01A-3318-4147-BD2D-A8EA762BA2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5159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80E6-031E-4F6A-AE9A-904D841BD71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72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1A40-F2B1-42CC-A77C-B5089A18CB9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906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466A-6F70-49A7-8A6F-3219DAE22B6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154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3928-C9DD-49A5-9995-A9C2BB34634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594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B0860DD-FD80-4480-9F85-00325FC15E9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r.equinn\Downloads\17-dix.mp3" TargetMode="External"/><Relationship Id="rId1" Type="http://schemas.microsoft.com/office/2007/relationships/media" Target="file:///C:\Users\sr.equinn\Downloads\17-dix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sr.equinn\Downloads\_Now_Thank_We_All_Our_God_.mp3" TargetMode="External"/><Relationship Id="rId1" Type="http://schemas.microsoft.com/office/2007/relationships/media" Target="file:///C:\Users\sr.equinn\Downloads\_Now_Thank_We_All_Our_God_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5"/>
            <a:ext cx="9161047" cy="59352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7624" y="1003306"/>
            <a:ext cx="6912768" cy="4644913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794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altLang="en-US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Give Thanks to the Lord</a:t>
            </a:r>
          </a:p>
          <a:p>
            <a:pPr algn="ctr" eaLnBrk="1" hangingPunct="1">
              <a:defRPr/>
            </a:pPr>
            <a:r>
              <a:rPr lang="en-US" altLang="en-US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For </a:t>
            </a:r>
          </a:p>
          <a:p>
            <a:pPr algn="ctr" eaLnBrk="1" hangingPunct="1">
              <a:defRPr/>
            </a:pPr>
            <a:r>
              <a:rPr lang="en-US" altLang="en-US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He is Good</a:t>
            </a:r>
            <a:endParaRPr lang="en-US" sz="1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17-d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4702" y="465313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3"/>
    </mc:Choice>
    <mc:Fallback xmlns="">
      <p:transition spd="slow" advTm="3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786" objId="4"/>
        <p14:triggerEvt type="onClick" time="8800" objId="4"/>
        <p14:stopEvt time="38623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Direction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76375"/>
            <a:ext cx="822325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Lord we are grateful for directing us at all turns. We don’t always listen, yet you always speak.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5"/>
    </mc:Choice>
    <mc:Fallback xmlns="">
      <p:transition spd="slow" advTm="608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Salvation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For the greatest of all gifts--Sending your Son to give His Life for what we ought to have made up for. Thank you for saving 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89" y="3501008"/>
            <a:ext cx="446680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80"/>
    </mc:Choice>
    <mc:Fallback xmlns="">
      <p:transition spd="slow" advTm="701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1147062" y="548680"/>
            <a:ext cx="6858000" cy="2387600"/>
          </a:xfrm>
        </p:spPr>
        <p:txBody>
          <a:bodyPr/>
          <a:lstStyle/>
          <a:p>
            <a:pPr eaLnBrk="1" hangingPunct="1"/>
            <a:r>
              <a:rPr lang="en-US" altLang="en-US" b="1" i="1" dirty="0" smtClean="0">
                <a:latin typeface="Times New Roman" panose="02020603050405020304" pitchFamily="18" charset="0"/>
              </a:rPr>
              <a:t>Prayer of Thanksgiving</a:t>
            </a:r>
            <a:endParaRPr lang="en-US" altLang="en-US" dirty="0" smtClean="0"/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4800920" cy="2520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"/>
    </mc:Choice>
    <mc:Fallback xmlns="">
      <p:transition spd="slow" advTm="45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God of all blessings,</a:t>
            </a:r>
            <a:b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source of all life,</a:t>
            </a:r>
            <a:b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giver of all grace: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/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endParaRPr lang="en-US" alt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2"/>
    </mc:Choice>
    <mc:Fallback xmlns="">
      <p:transition spd="slow" advTm="47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We thank you for the </a:t>
            </a:r>
            <a:r>
              <a:rPr lang="en-US" alt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gift of life</a:t>
            </a: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the </a:t>
            </a:r>
            <a:r>
              <a:rPr lang="en-US" alt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breath</a:t>
            </a: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that sustains life,</a:t>
            </a:r>
            <a:b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the </a:t>
            </a:r>
            <a:r>
              <a:rPr lang="en-US" alt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food</a:t>
            </a: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of this earth</a:t>
            </a:r>
            <a:b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that nurtures life,</a:t>
            </a:r>
            <a:b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the </a:t>
            </a:r>
            <a:r>
              <a:rPr lang="en-US" alt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love of family and friends</a:t>
            </a: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40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without which there would be no life</a:t>
            </a:r>
            <a:r>
              <a:rPr lang="en-US" altLang="en-US" sz="36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72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8"/>
    </mc:Choice>
    <mc:Fallback xmlns="">
      <p:transition spd="slow" advTm="122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 i="1" smtClean="0">
                <a:latin typeface="Times New Roman" panose="02020603050405020304" pitchFamily="18" charset="0"/>
              </a:rPr>
              <a:t>We thank you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b="1" i="1" smtClean="0">
                <a:latin typeface="Times New Roman" panose="02020603050405020304" pitchFamily="18" charset="0"/>
              </a:rPr>
              <a:t>for the </a:t>
            </a:r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mystery </a:t>
            </a:r>
            <a:r>
              <a:rPr lang="en-US" altLang="en-US" b="1" i="1" smtClean="0">
                <a:latin typeface="Times New Roman" panose="02020603050405020304" pitchFamily="18" charset="0"/>
              </a:rPr>
              <a:t>of creation:</a:t>
            </a:r>
            <a:br>
              <a:rPr lang="en-US" altLang="en-US" b="1" i="1" smtClean="0">
                <a:latin typeface="Times New Roman" panose="02020603050405020304" pitchFamily="18" charset="0"/>
              </a:rPr>
            </a:br>
            <a:r>
              <a:rPr lang="en-US" altLang="en-US" b="1" i="1" smtClean="0">
                <a:latin typeface="Times New Roman" panose="02020603050405020304" pitchFamily="18" charset="0"/>
              </a:rPr>
              <a:t>for the </a:t>
            </a:r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beauty </a:t>
            </a:r>
            <a:r>
              <a:rPr lang="en-US" altLang="en-US" b="1" i="1" smtClean="0">
                <a:latin typeface="Times New Roman" panose="02020603050405020304" pitchFamily="18" charset="0"/>
              </a:rPr>
              <a:t>that the eye can see,</a:t>
            </a:r>
            <a:br>
              <a:rPr lang="en-US" altLang="en-US" b="1" i="1" smtClean="0">
                <a:latin typeface="Times New Roman" panose="02020603050405020304" pitchFamily="18" charset="0"/>
              </a:rPr>
            </a:br>
            <a:r>
              <a:rPr lang="en-US" altLang="en-US" b="1" i="1" smtClean="0">
                <a:latin typeface="Times New Roman" panose="02020603050405020304" pitchFamily="18" charset="0"/>
              </a:rPr>
              <a:t>for the </a:t>
            </a:r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joy </a:t>
            </a:r>
            <a:r>
              <a:rPr lang="en-US" altLang="en-US" b="1" i="1" smtClean="0">
                <a:latin typeface="Times New Roman" panose="02020603050405020304" pitchFamily="18" charset="0"/>
              </a:rPr>
              <a:t>that the ear may hear,</a:t>
            </a:r>
            <a:br>
              <a:rPr lang="en-US" altLang="en-US" b="1" i="1" smtClean="0">
                <a:latin typeface="Times New Roman" panose="02020603050405020304" pitchFamily="18" charset="0"/>
              </a:rPr>
            </a:br>
            <a:r>
              <a:rPr lang="en-US" altLang="en-US" b="1" i="1" smtClean="0">
                <a:latin typeface="Times New Roman" panose="02020603050405020304" pitchFamily="18" charset="0"/>
              </a:rPr>
              <a:t>for the </a:t>
            </a:r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unknown</a:t>
            </a:r>
            <a:r>
              <a:rPr lang="en-US" altLang="en-US" b="1" i="1" smtClean="0">
                <a:latin typeface="Times New Roman" panose="02020603050405020304" pitchFamily="18" charset="0"/>
              </a:rPr>
              <a:t/>
            </a:r>
            <a:br>
              <a:rPr lang="en-US" altLang="en-US" b="1" i="1" smtClean="0">
                <a:latin typeface="Times New Roman" panose="02020603050405020304" pitchFamily="18" charset="0"/>
              </a:rPr>
            </a:br>
            <a:r>
              <a:rPr lang="en-US" altLang="en-US" b="1" i="1" smtClean="0">
                <a:latin typeface="Times New Roman" panose="02020603050405020304" pitchFamily="18" charset="0"/>
              </a:rPr>
              <a:t>that we cannot behold filling the universe with wonder,</a:t>
            </a:r>
            <a:br>
              <a:rPr lang="en-US" altLang="en-US" b="1" i="1" smtClean="0">
                <a:latin typeface="Times New Roman" panose="02020603050405020304" pitchFamily="18" charset="0"/>
              </a:rPr>
            </a:br>
            <a:r>
              <a:rPr lang="en-US" altLang="en-US" b="1" i="1" smtClean="0">
                <a:latin typeface="Times New Roman" panose="02020603050405020304" pitchFamily="18" charset="0"/>
              </a:rPr>
              <a:t>for the </a:t>
            </a:r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expanse of space</a:t>
            </a:r>
            <a:r>
              <a:rPr lang="en-US" altLang="en-US" b="1" i="1" smtClean="0">
                <a:latin typeface="Times New Roman" panose="02020603050405020304" pitchFamily="18" charset="0"/>
              </a:rPr>
              <a:t/>
            </a:r>
            <a:br>
              <a:rPr lang="en-US" altLang="en-US" b="1" i="1" smtClean="0">
                <a:latin typeface="Times New Roman" panose="02020603050405020304" pitchFamily="18" charset="0"/>
              </a:rPr>
            </a:br>
            <a:r>
              <a:rPr lang="en-US" altLang="en-US" b="1" i="1" smtClean="0">
                <a:latin typeface="Times New Roman" panose="02020603050405020304" pitchFamily="18" charset="0"/>
              </a:rPr>
              <a:t>that draws us beyond the definitions of our selves</a:t>
            </a:r>
            <a:r>
              <a:rPr lang="en-US" altLang="en-US" b="1" i="1" smtClean="0"/>
              <a:t>.</a:t>
            </a:r>
            <a:endParaRPr lang="en-US" altLang="en-US" i="1" smtClean="0">
              <a:latin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i="1" smtClean="0"/>
              <a:t/>
            </a:r>
            <a:br>
              <a:rPr lang="en-US" altLang="en-US" i="1" smtClean="0"/>
            </a:br>
            <a:r>
              <a:rPr lang="en-US" altLang="en-US" sz="6000" i="1" smtClean="0"/>
              <a:t/>
            </a:r>
            <a:br>
              <a:rPr lang="en-US" altLang="en-US" sz="6000" i="1" smtClean="0"/>
            </a:br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"/>
    </mc:Choice>
    <mc:Fallback xmlns="">
      <p:transition spd="slow" advTm="21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We thank You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setting us in communities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: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families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who nurture our becoming,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friends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who love us by choice,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companions at school and work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,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who share our burdens and daily tasks,</a:t>
            </a:r>
            <a:r>
              <a:rPr lang="en-US" altLang="en-US" sz="2400" b="1" i="1" smtClean="0">
                <a:latin typeface="Times New Roman" panose="02020603050405020304" pitchFamily="18" charset="0"/>
              </a:rPr>
              <a:t/>
            </a:r>
            <a:br>
              <a:rPr lang="en-US" altLang="en-US" sz="2400" b="1" i="1" smtClean="0">
                <a:latin typeface="Times New Roman" panose="02020603050405020304" pitchFamily="18" charset="0"/>
              </a:rPr>
            </a:br>
            <a:endParaRPr lang="en-US" altLang="en-US" sz="28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4"/>
    </mc:Choice>
    <mc:Fallback xmlns="">
      <p:transition spd="slow" advTm="140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strangers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who welcome us into their midst,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people from other lands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/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who call us to grow in understanding,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for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children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who lighten our moments with delight,</a:t>
            </a:r>
            <a:br>
              <a:rPr lang="en-US" altLang="en-US" sz="3600" b="1" i="1" smtClean="0">
                <a:latin typeface="Times New Roman" panose="02020603050405020304" pitchFamily="18" charset="0"/>
              </a:rPr>
            </a:br>
            <a:r>
              <a:rPr lang="en-US" altLang="en-US" sz="3600" b="1" i="1" smtClean="0">
                <a:latin typeface="Times New Roman" panose="02020603050405020304" pitchFamily="18" charset="0"/>
              </a:rPr>
              <a:t>for the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unborn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600" b="1" i="1" smtClean="0">
                <a:latin typeface="Times New Roman" panose="02020603050405020304" pitchFamily="18" charset="0"/>
              </a:rPr>
              <a:t>who offer us hope for the future.</a:t>
            </a:r>
            <a:endParaRPr lang="en-US" altLang="en-US" sz="36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5"/>
    </mc:Choice>
    <mc:Fallback xmlns="">
      <p:transition spd="slow" advTm="123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 i="1" dirty="0" smtClean="0">
                <a:latin typeface="Times New Roman" panose="02020603050405020304" pitchFamily="18" charset="0"/>
              </a:rPr>
              <a:t>We thank you for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this day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>: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for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life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>, and one more day to love,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for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opportunity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/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and one more day to work for justice and peace,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for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neighbors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b="1" i="1" dirty="0" smtClean="0">
                <a:latin typeface="Times New Roman" panose="02020603050405020304" pitchFamily="18" charset="0"/>
              </a:rPr>
              <a:t>and one more person to love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and by whom be loved,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for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your grace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>, and one more experience of your presence,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for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your promise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>: to be with us,</a:t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b="1" i="1" dirty="0" smtClean="0">
                <a:latin typeface="Times New Roman" panose="02020603050405020304" pitchFamily="18" charset="0"/>
              </a:rPr>
              <a:t>to be our </a:t>
            </a:r>
            <a:r>
              <a:rPr lang="en-US" altLang="en-US" b="1" i="1" dirty="0" err="1" smtClean="0">
                <a:latin typeface="Times New Roman" panose="02020603050405020304" pitchFamily="18" charset="0"/>
              </a:rPr>
              <a:t>God,and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> to give salvation.</a:t>
            </a:r>
            <a:r>
              <a:rPr lang="en-US" altLang="en-US" i="1" dirty="0" smtClean="0">
                <a:latin typeface="Times New Roman" panose="02020603050405020304" pitchFamily="18" charset="0"/>
              </a:rPr>
              <a:t/>
            </a:r>
            <a:br>
              <a:rPr lang="en-US" altLang="en-US" i="1" dirty="0" smtClean="0">
                <a:latin typeface="Times New Roman" panose="02020603050405020304" pitchFamily="18" charset="0"/>
              </a:rPr>
            </a:br>
            <a:r>
              <a:rPr lang="en-US" altLang="en-US" i="1" dirty="0" smtClean="0">
                <a:latin typeface="Times New Roman" panose="02020603050405020304" pitchFamily="18" charset="0"/>
              </a:rPr>
              <a:t/>
            </a:r>
            <a:br>
              <a:rPr lang="en-US" altLang="en-US" i="1" dirty="0" smtClean="0">
                <a:latin typeface="Times New Roman" panose="02020603050405020304" pitchFamily="18" charset="0"/>
              </a:rPr>
            </a:b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3"/>
    </mc:Choice>
    <mc:Fallback xmlns="">
      <p:transition spd="slow" advTm="1982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For these,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and all blessings,</a:t>
            </a:r>
            <a:b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we give you thanks,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eternal, loving God,</a:t>
            </a:r>
            <a:b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through Jesus Christ we pray. Amen.</a:t>
            </a:r>
          </a:p>
        </p:txBody>
      </p:sp>
      <p:pic>
        <p:nvPicPr>
          <p:cNvPr id="2" name="_Now_Thank_We_All_Our_God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36257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65"/>
    </mc:Choice>
    <mc:Fallback xmlns="">
      <p:transition spd="slow" advTm="98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44" objId="2"/>
        <p14:triggerEvt type="onClick" time="7744" objId="2"/>
        <p14:pauseEvt time="79358" objId="2"/>
        <p14:seekEvt time="79358" objId="2" seek="71578"/>
        <p14:resumeEvt time="79579" objId="2"/>
        <p14:stopEvt time="9836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Before We Begin. . 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Think about the things that you are thankful for and begin to raise you voice to heaven in gratitude to the Lord for those things. The heart of a worshipper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/>
              <a:t>understands that worship is as much to God as it is to the worshipper. It is an audible reminder of who God is, at a time when you desperately need to hear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7"/>
    </mc:Choice>
    <mc:Fallback xmlns="">
      <p:transition spd="slow" advTm="2043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28881" y="4982503"/>
            <a:ext cx="5975350" cy="606425"/>
          </a:xfrm>
        </p:spPr>
        <p:txBody>
          <a:bodyPr anchor="ctr"/>
          <a:lstStyle/>
          <a:p>
            <a:pPr eaLnBrk="1" hangingPunct="1"/>
            <a:r>
              <a:rPr lang="en-US" altLang="en-US" sz="4400" b="1" dirty="0" smtClean="0"/>
              <a:t>Lord I thank you for:</a:t>
            </a:r>
            <a:endParaRPr lang="en-US" altLang="en-US" sz="4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222906"/>
            <a:ext cx="7704138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As we think about those things for which we are grateful, we will pause with each slide so that you can form your own prayer of Thanksgiving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get ready, do the following: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Take a blank piece of paper.  Fold it in half lengthwise (like a hot dog roll.  Make a good crease in the paper.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Open it up and fold it in half widthwise (like a hamburger roll.)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Fold it in half again; then open the last fold  and, beginning with the closed side, rip/cut on the crease to the middle fold.  You should wind up with a hole in the middle of the paper.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Fold the paper again to the original “hot dog” fold.  Push the two ends together and you will have created a little booklet.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On the front of the booklet, write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 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01" y="4154116"/>
            <a:ext cx="1512199" cy="104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51499"/>
            <a:ext cx="90086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8"/>
    </mc:Choice>
    <mc:Fallback xmlns="">
      <p:transition spd="slow" advTm="570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68313" y="981075"/>
            <a:ext cx="7886700" cy="2852738"/>
          </a:xfrm>
        </p:spPr>
        <p:txBody>
          <a:bodyPr/>
          <a:lstStyle/>
          <a:p>
            <a:r>
              <a:rPr lang="en-US" altLang="en-US" smtClean="0"/>
              <a:t>Now, let us think about the things for which we are grateful.</a:t>
            </a:r>
          </a:p>
        </p:txBody>
      </p:sp>
      <p:sp>
        <p:nvSpPr>
          <p:cNvPr id="6147" name="Text Placeholder 4"/>
          <p:cNvSpPr>
            <a:spLocks noGrp="1"/>
          </p:cNvSpPr>
          <p:nvPr>
            <p:ph type="body" idx="1"/>
          </p:nvPr>
        </p:nvSpPr>
        <p:spPr>
          <a:xfrm>
            <a:off x="971550" y="4149725"/>
            <a:ext cx="6253163" cy="1500188"/>
          </a:xfrm>
        </p:spPr>
        <p:txBody>
          <a:bodyPr/>
          <a:lstStyle/>
          <a:p>
            <a:endParaRPr lang="en-US" altLang="en-US" smtClean="0">
              <a:latin typeface="Brush Script MT" panose="03060802040406070304" pitchFamily="66" charset="0"/>
            </a:endParaRPr>
          </a:p>
          <a:p>
            <a:pPr algn="ctr"/>
            <a:r>
              <a:rPr lang="en-US" altLang="en-US" sz="20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We will pause at the end of each slide.At that time write a sentence/draw a picture to add to your Thanksgiving Prayer Book.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2"/>
    </mc:Choice>
    <mc:Fallback xmlns="">
      <p:transition spd="slow" advTm="178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Life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Think of life and all that it means. To be able to breathe, to see, to be seen, to hear and to be heard. God has us covered. Not a feather will fall off a sparrow without Him noticing. He knows you. He sees all that is going on around you and is in control.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58" y="4509120"/>
            <a:ext cx="233305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8"/>
    </mc:Choice>
    <mc:Fallback xmlns="">
      <p:transition spd="slow" advTm="6165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Food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With so many who are hungry in many parts of the world, we ought to be grateful for every meal that we get.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4861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12976"/>
            <a:ext cx="384042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77"/>
    </mc:Choice>
    <mc:Fallback xmlns="">
      <p:transition spd="slow" advTm="6357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Shelter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954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For a place to call home, a place to lay our head, gratitude is owed.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604215" cy="2448272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3072342" cy="230425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51"/>
    </mc:Choice>
    <mc:Fallback xmlns="">
      <p:transition spd="slow" advTm="618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Family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750" y="116522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They may not be perfect, but they are ours to keep. This is the one gift God gave us without a choice. Thank you Lord for whatever reason you had for that. You don’t owe me an explanation, I trust in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787080"/>
            <a:ext cx="2520281" cy="201818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54"/>
    </mc:Choice>
    <mc:Fallback xmlns="">
      <p:transition spd="slow" advTm="6205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Hope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3290" y="1383755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Father in heaven, through You we can look forward to tomorrow. We have hope for what can be. We are eternally grateful</a:t>
            </a:r>
            <a:r>
              <a:rPr lang="en-US" altLang="en-US" u="sng" dirty="0" smtClean="0"/>
              <a:t>.</a:t>
            </a:r>
            <a:endParaRPr lang="en-US" altLang="en-US" dirty="0" smtClean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37115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5"/>
    </mc:Choice>
    <mc:Fallback xmlns="">
      <p:transition spd="slow" advTm="6057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582</Words>
  <Application>Microsoft Office PowerPoint</Application>
  <PresentationFormat>On-screen Show (4:3)</PresentationFormat>
  <Paragraphs>49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Brush Script MT</vt:lpstr>
      <vt:lpstr>Calibri</vt:lpstr>
      <vt:lpstr>Monotype Corsiva</vt:lpstr>
      <vt:lpstr>Times New Roman</vt:lpstr>
      <vt:lpstr>Diseño predeterminado</vt:lpstr>
      <vt:lpstr>PowerPoint Presentation</vt:lpstr>
      <vt:lpstr>Before We Begin. . .</vt:lpstr>
      <vt:lpstr>Lord I thank you for:</vt:lpstr>
      <vt:lpstr>Now, let us think about the things for which we are grateful.</vt:lpstr>
      <vt:lpstr>Life</vt:lpstr>
      <vt:lpstr>Food </vt:lpstr>
      <vt:lpstr>Shelter </vt:lpstr>
      <vt:lpstr>Family </vt:lpstr>
      <vt:lpstr>Hope</vt:lpstr>
      <vt:lpstr>Direction</vt:lpstr>
      <vt:lpstr>Salvation </vt:lpstr>
      <vt:lpstr>Prayer of Thanksgiving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Sr. Edward Quinn</cp:lastModifiedBy>
  <cp:revision>255</cp:revision>
  <dcterms:created xsi:type="dcterms:W3CDTF">2010-05-23T14:28:12Z</dcterms:created>
  <dcterms:modified xsi:type="dcterms:W3CDTF">2020-11-17T16:38:40Z</dcterms:modified>
</cp:coreProperties>
</file>